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3" r:id="rId9"/>
    <p:sldId id="262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tonda singolo angolo rettangol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36512" y="1886967"/>
            <a:ext cx="8640960" cy="1470025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Slow </a:t>
            </a:r>
            <a:r>
              <a:rPr lang="it-IT" b="1" dirty="0" err="1" smtClean="0"/>
              <a:t>Food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dirty="0" smtClean="0"/>
              <a:t> </a:t>
            </a:r>
            <a:r>
              <a:rPr lang="it-IT" sz="2700" dirty="0" smtClean="0"/>
              <a:t>educazione alla biodiversità e ai prodotti locali</a:t>
            </a:r>
            <a:endParaRPr lang="it-IT" sz="27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43608" y="4869160"/>
            <a:ext cx="7272808" cy="175260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IC Nievo Cinto </a:t>
            </a:r>
            <a:r>
              <a:rPr lang="it-IT" dirty="0" err="1" smtClean="0"/>
              <a:t>Caomaggiore</a:t>
            </a:r>
            <a:endParaRPr lang="it-IT" dirty="0" smtClean="0"/>
          </a:p>
          <a:p>
            <a:pPr algn="ctr"/>
            <a:r>
              <a:rPr lang="it-IT" dirty="0" err="1" smtClean="0"/>
              <a:t>a.s.</a:t>
            </a:r>
            <a:r>
              <a:rPr lang="it-IT" dirty="0" smtClean="0"/>
              <a:t> 2017/2018</a:t>
            </a:r>
          </a:p>
          <a:p>
            <a:pPr algn="ctr"/>
            <a:r>
              <a:rPr lang="it-IT" dirty="0" smtClean="0"/>
              <a:t>Commissione Alimentazione, Sport e Salute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620688"/>
            <a:ext cx="30194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2348880"/>
            <a:ext cx="8183880" cy="4187952"/>
          </a:xfrm>
        </p:spPr>
        <p:txBody>
          <a:bodyPr/>
          <a:lstStyle/>
          <a:p>
            <a:pPr algn="ctr">
              <a:buNone/>
            </a:pPr>
            <a:r>
              <a:rPr lang="it-IT" dirty="0" smtClean="0"/>
              <a:t>  L’attività manuale, insieme all’uso della lingua inglese, ha creato una miscela di stimoli che hanno incuriosito i bambini e reso l’esperienza indimenticabile.</a:t>
            </a: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2483768" y="908720"/>
            <a:ext cx="4752528" cy="105156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Riflessione finale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/>
          <a:lstStyle/>
          <a:p>
            <a:pPr algn="ctr"/>
            <a:r>
              <a:rPr lang="it-IT" dirty="0" smtClean="0"/>
              <a:t>Cos’è lo Slow </a:t>
            </a:r>
            <a:r>
              <a:rPr lang="it-IT" dirty="0" err="1" smtClean="0"/>
              <a:t>Food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916832"/>
            <a:ext cx="8183880" cy="4187952"/>
          </a:xfrm>
        </p:spPr>
        <p:txBody>
          <a:bodyPr/>
          <a:lstStyle/>
          <a:p>
            <a:r>
              <a:rPr lang="it-IT" dirty="0" smtClean="0"/>
              <a:t>una grande associazione internazionale no profit</a:t>
            </a:r>
          </a:p>
          <a:p>
            <a:r>
              <a:rPr lang="it-IT" dirty="0" smtClean="0"/>
              <a:t>insegna ai bambini ad usare appieno i sensi per: </a:t>
            </a:r>
          </a:p>
          <a:p>
            <a:pPr>
              <a:buNone/>
            </a:pPr>
            <a:endParaRPr lang="it-IT" dirty="0" smtClean="0"/>
          </a:p>
        </p:txBody>
      </p:sp>
      <p:sp>
        <p:nvSpPr>
          <p:cNvPr id="4" name="Rettangolo 3"/>
          <p:cNvSpPr/>
          <p:nvPr/>
        </p:nvSpPr>
        <p:spPr>
          <a:xfrm>
            <a:off x="2843808" y="3341310"/>
            <a:ext cx="59766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800" dirty="0" smtClean="0"/>
              <a:t>poter riconoscere ed apprezzare la qualità del cibo</a:t>
            </a:r>
          </a:p>
          <a:p>
            <a:pPr>
              <a:buFont typeface="Wingdings" pitchFamily="2" charset="2"/>
              <a:buChar char="ü"/>
            </a:pPr>
            <a:r>
              <a:rPr lang="it-IT" sz="2800" dirty="0" smtClean="0"/>
              <a:t>diventare consapevoli delle loro scelte</a:t>
            </a:r>
            <a:endParaRPr lang="it-IT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1051560"/>
          </a:xfrm>
        </p:spPr>
        <p:txBody>
          <a:bodyPr/>
          <a:lstStyle/>
          <a:p>
            <a:pPr algn="ctr"/>
            <a:r>
              <a:rPr lang="it-IT" dirty="0" smtClean="0"/>
              <a:t>Esperienze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772816"/>
            <a:ext cx="8183880" cy="4187952"/>
          </a:xfrm>
        </p:spPr>
        <p:txBody>
          <a:bodyPr/>
          <a:lstStyle/>
          <a:p>
            <a:r>
              <a:rPr lang="it-IT" b="1" dirty="0" smtClean="0"/>
              <a:t>Osservazione e riconoscimento di diverse materie prime </a:t>
            </a:r>
            <a:r>
              <a:rPr lang="it-IT" dirty="0" smtClean="0"/>
              <a:t>e il loro diverso utilizzo </a:t>
            </a:r>
            <a:r>
              <a:rPr lang="it-IT" b="1" dirty="0" smtClean="0"/>
              <a:t>in cucina</a:t>
            </a:r>
          </a:p>
          <a:p>
            <a:r>
              <a:rPr lang="it-IT" b="1" dirty="0" smtClean="0"/>
              <a:t>Preparazione di una ricetta guidata da un cuoco</a:t>
            </a:r>
          </a:p>
          <a:p>
            <a:r>
              <a:rPr lang="it-IT" dirty="0" smtClean="0"/>
              <a:t>Attività effettuate anche </a:t>
            </a:r>
            <a:r>
              <a:rPr lang="it-IT" b="1" dirty="0" smtClean="0"/>
              <a:t>in lingua inglese, con il supporto di docenti </a:t>
            </a:r>
            <a:r>
              <a:rPr lang="it-IT" dirty="0" smtClean="0"/>
              <a:t>qualificati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/>
          <a:lstStyle/>
          <a:p>
            <a:pPr algn="ctr"/>
            <a:r>
              <a:rPr lang="it-IT" dirty="0" smtClean="0"/>
              <a:t>Finalità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916832"/>
            <a:ext cx="8183880" cy="4187952"/>
          </a:xfrm>
        </p:spPr>
        <p:txBody>
          <a:bodyPr/>
          <a:lstStyle/>
          <a:p>
            <a:r>
              <a:rPr lang="it-IT" dirty="0" smtClean="0"/>
              <a:t>Divulgazione e conoscenza della biodiversità e dei prodotti tradizionali e di qualità</a:t>
            </a:r>
          </a:p>
          <a:p>
            <a:r>
              <a:rPr lang="it-IT" dirty="0" smtClean="0"/>
              <a:t>Far scoprire alle nuove generazioni il loro territorio e i produttori locali</a:t>
            </a: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Slow </a:t>
            </a:r>
            <a:r>
              <a:rPr lang="it-IT" dirty="0" err="1" smtClean="0"/>
              <a:t>Food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Progetto Scuola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916832"/>
            <a:ext cx="8327896" cy="4187952"/>
          </a:xfrm>
        </p:spPr>
        <p:txBody>
          <a:bodyPr/>
          <a:lstStyle/>
          <a:p>
            <a:pPr algn="just">
              <a:buNone/>
            </a:pPr>
            <a:r>
              <a:rPr lang="it-IT" dirty="0" smtClean="0"/>
              <a:t>  Alcune classi della scuola primaria dell’Istituto hanno partecipato ad un laboratorio con dei professionisti chef e un'insegnante di lingua inglese, all'interno del Progetto proposto dall'Associazione Slow </a:t>
            </a:r>
            <a:r>
              <a:rPr lang="it-IT" dirty="0" err="1" smtClean="0"/>
              <a:t>Food</a:t>
            </a:r>
            <a:r>
              <a:rPr lang="it-IT" dirty="0" smtClean="0"/>
              <a:t> di Pordenone.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1560"/>
          </a:xfrm>
        </p:spPr>
        <p:txBody>
          <a:bodyPr/>
          <a:lstStyle/>
          <a:p>
            <a:pPr algn="ctr"/>
            <a:r>
              <a:rPr lang="it-IT" dirty="0" smtClean="0"/>
              <a:t>Annone Veneto</a:t>
            </a:r>
            <a:endParaRPr lang="it-IT" dirty="0"/>
          </a:p>
        </p:txBody>
      </p:sp>
      <p:pic>
        <p:nvPicPr>
          <p:cNvPr id="2050" name="Picture 2" descr="C:\Users\uer\Desktop\Slowfood primaria\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3024336" cy="3240360"/>
          </a:xfrm>
          <a:prstGeom prst="rect">
            <a:avLst/>
          </a:prstGeom>
          <a:noFill/>
        </p:spPr>
      </p:pic>
      <p:pic>
        <p:nvPicPr>
          <p:cNvPr id="1026" name="Picture 2" descr="C:\Users\uer\Desktop\foto slow food\Slowfood primaria\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052736"/>
            <a:ext cx="3857625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88720" y="5517232"/>
            <a:ext cx="8183880" cy="1051560"/>
          </a:xfrm>
        </p:spPr>
        <p:txBody>
          <a:bodyPr/>
          <a:lstStyle/>
          <a:p>
            <a:pPr algn="ctr"/>
            <a:r>
              <a:rPr lang="it-IT" dirty="0" smtClean="0"/>
              <a:t>Cinto </a:t>
            </a:r>
            <a:r>
              <a:rPr lang="it-IT" dirty="0" err="1" smtClean="0"/>
              <a:t>Caomaggiore</a:t>
            </a:r>
            <a:endParaRPr lang="it-IT" dirty="0"/>
          </a:p>
        </p:txBody>
      </p:sp>
      <p:pic>
        <p:nvPicPr>
          <p:cNvPr id="5124" name="Picture 4" descr="C:\Users\uer\Desktop\foto slow food\IMG_0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20688"/>
            <a:ext cx="3275856" cy="2456892"/>
          </a:xfrm>
          <a:prstGeom prst="rect">
            <a:avLst/>
          </a:prstGeom>
          <a:noFill/>
        </p:spPr>
      </p:pic>
      <p:pic>
        <p:nvPicPr>
          <p:cNvPr id="5125" name="Picture 5" descr="C:\Users\uer\Desktop\foto slow food\IMG_0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2895786" cy="3861048"/>
          </a:xfrm>
          <a:prstGeom prst="rect">
            <a:avLst/>
          </a:prstGeom>
          <a:noFill/>
        </p:spPr>
      </p:pic>
      <p:pic>
        <p:nvPicPr>
          <p:cNvPr id="5126" name="Picture 6" descr="C:\Users\uer\Desktop\foto slow food\IMG_08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75602"/>
            <a:ext cx="3312368" cy="2484276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1806754" y="683404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CUOCHI PROVETTI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802433" y="5517232"/>
            <a:ext cx="3193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AFFINIAMO L’OLFATTO</a:t>
            </a:r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27984" y="5401776"/>
            <a:ext cx="3923928" cy="1051560"/>
          </a:xfrm>
        </p:spPr>
        <p:txBody>
          <a:bodyPr>
            <a:normAutofit/>
          </a:bodyPr>
          <a:lstStyle/>
          <a:p>
            <a:pPr algn="ctr"/>
            <a:r>
              <a:rPr lang="it-IT" dirty="0" err="1" smtClean="0"/>
              <a:t>Gruaro</a:t>
            </a:r>
            <a:endParaRPr lang="it-IT" dirty="0"/>
          </a:p>
        </p:txBody>
      </p:sp>
      <p:pic>
        <p:nvPicPr>
          <p:cNvPr id="3075" name="Immagine 7" descr="C:\Users\mattia\AppData\Local\Microsoft\Windows\Temporary Internet Files\Content.Word\20180420_103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962" y="542181"/>
            <a:ext cx="26479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mmagine 10" descr="C:\Users\mattia\Desktop\foto scuola\20180420_114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5568" y="741040"/>
            <a:ext cx="1828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Immagine 12" descr="C:\Users\mattia\Desktop\foto scuola\20180420_1057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980" y="2636912"/>
            <a:ext cx="19431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395536" y="2204864"/>
            <a:ext cx="4086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PRESENTIAMOCI IN INGLESE!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5405755" y="3861048"/>
            <a:ext cx="3414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ANNUSA E ....INDOVINA!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336849" y="4725144"/>
            <a:ext cx="3155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CHEF PER UN GIORNO!</a:t>
            </a:r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36504" y="5616624"/>
            <a:ext cx="4716016" cy="836712"/>
          </a:xfrm>
        </p:spPr>
        <p:txBody>
          <a:bodyPr/>
          <a:lstStyle/>
          <a:p>
            <a:pPr algn="ctr"/>
            <a:r>
              <a:rPr lang="it-IT" dirty="0" err="1" smtClean="0"/>
              <a:t>Pramaggiore</a:t>
            </a:r>
            <a:endParaRPr lang="it-IT" dirty="0"/>
          </a:p>
        </p:txBody>
      </p:sp>
      <p:pic>
        <p:nvPicPr>
          <p:cNvPr id="4100" name="Picture 4" descr="C:\Users\uer\Desktop\Slowfood primaria\Slowfood Pramaggiore\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4664"/>
            <a:ext cx="3093428" cy="5493324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1159521" y="5445224"/>
            <a:ext cx="3052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SPUNTINI ORIGINALI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2051720" y="1124744"/>
            <a:ext cx="2901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RICETTE IN INGLESE</a:t>
            </a:r>
            <a:endParaRPr lang="it-IT" dirty="0"/>
          </a:p>
        </p:txBody>
      </p:sp>
      <p:pic>
        <p:nvPicPr>
          <p:cNvPr id="4102" name="Picture 6" descr="C:\Users\uer\Desktop\Slowfood primaria\Slowfood Pramaggiore\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60</TotalTime>
  <Words>201</Words>
  <Application>Microsoft Office PowerPoint</Application>
  <PresentationFormat>Presentazione su schermo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Astro</vt:lpstr>
      <vt:lpstr>Slow Food  educazione alla biodiversità e ai prodotti locali</vt:lpstr>
      <vt:lpstr>Cos’è lo Slow Food?</vt:lpstr>
      <vt:lpstr>Esperienze</vt:lpstr>
      <vt:lpstr>Finalità</vt:lpstr>
      <vt:lpstr>Slow Food  Progetto Scuola</vt:lpstr>
      <vt:lpstr>Annone Veneto</vt:lpstr>
      <vt:lpstr>Cinto Caomaggiore</vt:lpstr>
      <vt:lpstr>Gruaro</vt:lpstr>
      <vt:lpstr>Pramaggiore</vt:lpstr>
      <vt:lpstr>Riflessione finale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Slow Food  educazione alla biodiversità e ai prodotti locali</dc:title>
  <dc:creator>uer</dc:creator>
  <cp:lastModifiedBy>uer</cp:lastModifiedBy>
  <cp:revision>11</cp:revision>
  <dcterms:created xsi:type="dcterms:W3CDTF">2018-05-15T15:23:41Z</dcterms:created>
  <dcterms:modified xsi:type="dcterms:W3CDTF">2018-05-15T18:39:05Z</dcterms:modified>
</cp:coreProperties>
</file>